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8" r:id="rId7"/>
    <p:sldId id="257" r:id="rId8"/>
    <p:sldId id="260" r:id="rId9"/>
    <p:sldId id="259" r:id="rId10"/>
    <p:sldId id="261" r:id="rId11"/>
    <p:sldId id="263" r:id="rId12"/>
    <p:sldId id="262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A5F2-56D3-490A-82D6-E055F9FF3996}" type="datetimeFigureOut">
              <a:rPr lang="nl-NL" smtClean="0"/>
              <a:t>28-11-2019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B315-97C0-4C6F-AE19-27540697A0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327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A5F2-56D3-490A-82D6-E055F9FF3996}" type="datetimeFigureOut">
              <a:rPr lang="nl-NL" smtClean="0"/>
              <a:t>28-11-2019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B315-97C0-4C6F-AE19-27540697A0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0679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A5F2-56D3-490A-82D6-E055F9FF3996}" type="datetimeFigureOut">
              <a:rPr lang="nl-NL" smtClean="0"/>
              <a:t>28-11-2019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B315-97C0-4C6F-AE19-27540697A0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630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A5F2-56D3-490A-82D6-E055F9FF3996}" type="datetimeFigureOut">
              <a:rPr lang="nl-NL" smtClean="0"/>
              <a:t>28-11-2019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B315-97C0-4C6F-AE19-27540697A0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6524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A5F2-56D3-490A-82D6-E055F9FF3996}" type="datetimeFigureOut">
              <a:rPr lang="nl-NL" smtClean="0"/>
              <a:t>28-11-2019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B315-97C0-4C6F-AE19-27540697A0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9821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A5F2-56D3-490A-82D6-E055F9FF3996}" type="datetimeFigureOut">
              <a:rPr lang="nl-NL" smtClean="0"/>
              <a:t>28-11-2019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B315-97C0-4C6F-AE19-27540697A0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8146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A5F2-56D3-490A-82D6-E055F9FF3996}" type="datetimeFigureOut">
              <a:rPr lang="nl-NL" smtClean="0"/>
              <a:t>28-11-2019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B315-97C0-4C6F-AE19-27540697A0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839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A5F2-56D3-490A-82D6-E055F9FF3996}" type="datetimeFigureOut">
              <a:rPr lang="nl-NL" smtClean="0"/>
              <a:t>28-11-2019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B315-97C0-4C6F-AE19-27540697A0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1802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A5F2-56D3-490A-82D6-E055F9FF3996}" type="datetimeFigureOut">
              <a:rPr lang="nl-NL" smtClean="0"/>
              <a:t>28-11-2019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B315-97C0-4C6F-AE19-27540697A0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3231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A5F2-56D3-490A-82D6-E055F9FF3996}" type="datetimeFigureOut">
              <a:rPr lang="nl-NL" smtClean="0"/>
              <a:t>28-11-2019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B315-97C0-4C6F-AE19-27540697A0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7561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A5F2-56D3-490A-82D6-E055F9FF3996}" type="datetimeFigureOut">
              <a:rPr lang="nl-NL" smtClean="0"/>
              <a:t>28-11-2019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B315-97C0-4C6F-AE19-27540697A0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215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DA5F2-56D3-490A-82D6-E055F9FF3996}" type="datetimeFigureOut">
              <a:rPr lang="nl-NL" smtClean="0"/>
              <a:t>28-11-2019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BB315-97C0-4C6F-AE19-27540697A0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431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Veilige grondstoffen</a:t>
            </a:r>
            <a:endParaRPr lang="nl-NL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2952751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231" y="1484784"/>
            <a:ext cx="3816424" cy="240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01010"/>
            <a:ext cx="3408040" cy="235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5074231" y="4047233"/>
            <a:ext cx="3519287" cy="27749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l-NL" dirty="0" smtClean="0"/>
              <a:t>Voedsel infectie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231" y="4324724"/>
            <a:ext cx="3519288" cy="211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13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ierlijke grondstoffen</a:t>
            </a:r>
            <a:endParaRPr lang="nl-N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295" y="1600200"/>
            <a:ext cx="6743295" cy="47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198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</a:t>
            </a:r>
            <a:r>
              <a:rPr lang="nl-NL" dirty="0" smtClean="0"/>
              <a:t>lantaardige grondstoffen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3625904" cy="2690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09769"/>
            <a:ext cx="3024336" cy="209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986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Voedselinfecties voorkomen</a:t>
            </a:r>
            <a:endParaRPr lang="nl-NL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" y="1610519"/>
            <a:ext cx="732472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332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Antibiotica</a:t>
            </a:r>
            <a:endParaRPr lang="nl-NL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2843808" cy="1992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200" y="5805264"/>
            <a:ext cx="82352" cy="320899"/>
          </a:xfrm>
        </p:spPr>
        <p:txBody>
          <a:bodyPr>
            <a:normAutofit fontScale="55000" lnSpcReduction="20000"/>
          </a:bodyPr>
          <a:lstStyle/>
          <a:p>
            <a:endParaRPr lang="nl-NL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631" y="2835600"/>
            <a:ext cx="6430400" cy="387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868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6966" y="260648"/>
            <a:ext cx="8229600" cy="1143000"/>
          </a:xfrm>
        </p:spPr>
        <p:txBody>
          <a:bodyPr>
            <a:normAutofit/>
          </a:bodyPr>
          <a:lstStyle/>
          <a:p>
            <a:r>
              <a:rPr lang="nl-NL" sz="2800" dirty="0" smtClean="0"/>
              <a:t>Biologische voeding: zo natuurlijk mogelijk gemaakt!</a:t>
            </a:r>
            <a:endParaRPr lang="nl-NL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32839"/>
            <a:ext cx="6044973" cy="408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86" y="2279871"/>
            <a:ext cx="1941661" cy="129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386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>
                <a:solidFill>
                  <a:prstClr val="black"/>
                </a:solidFill>
              </a:rPr>
              <a:t>Biologische voeding: zo natuurlijk mogelijk gemaakt!</a:t>
            </a:r>
            <a:endParaRPr lang="nl-NL" sz="3600" dirty="0"/>
          </a:p>
        </p:txBody>
      </p:sp>
      <p:sp>
        <p:nvSpPr>
          <p:cNvPr id="3" name="Rechthoek 2"/>
          <p:cNvSpPr/>
          <p:nvPr/>
        </p:nvSpPr>
        <p:spPr>
          <a:xfrm>
            <a:off x="467544" y="5877272"/>
            <a:ext cx="5292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latin typeface="+mj-lt"/>
              </a:rPr>
              <a:t>Bij biologische teelt mag </a:t>
            </a:r>
            <a:r>
              <a:rPr lang="nl-NL" b="1" dirty="0">
                <a:latin typeface="+mj-lt"/>
              </a:rPr>
              <a:t>geen</a:t>
            </a:r>
            <a:r>
              <a:rPr lang="nl-NL" dirty="0">
                <a:latin typeface="+mj-lt"/>
              </a:rPr>
              <a:t> kunstmest </a:t>
            </a:r>
            <a:r>
              <a:rPr lang="nl-NL" dirty="0" smtClean="0">
                <a:latin typeface="+mj-lt"/>
              </a:rPr>
              <a:t>en pesticiden </a:t>
            </a:r>
            <a:r>
              <a:rPr lang="nl-NL" dirty="0">
                <a:latin typeface="+mj-lt"/>
              </a:rPr>
              <a:t>gebruikt worden.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4377812"/>
            <a:ext cx="3039870" cy="214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036" y="1538640"/>
            <a:ext cx="1912225" cy="127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36836"/>
            <a:ext cx="5192025" cy="430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066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Controle op gezondheid en kwaliteit</a:t>
            </a:r>
            <a:endParaRPr lang="nl-N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17526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556792"/>
            <a:ext cx="1495053" cy="149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91373"/>
            <a:ext cx="3888432" cy="291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51530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00FD2EBEFE0D488D0946A884B1A9DE" ma:contentTypeVersion="12" ma:contentTypeDescription="Een nieuw document maken." ma:contentTypeScope="" ma:versionID="92ee653d64925db5d74b13c5bf23beba">
  <xsd:schema xmlns:xsd="http://www.w3.org/2001/XMLSchema" xmlns:xs="http://www.w3.org/2001/XMLSchema" xmlns:p="http://schemas.microsoft.com/office/2006/metadata/properties" xmlns:ns2="887056e5-f88d-46d1-9611-a3f4b12c3a07" xmlns:ns3="8222ef23-ae55-416f-bf35-13fd773054d5" targetNamespace="http://schemas.microsoft.com/office/2006/metadata/properties" ma:root="true" ma:fieldsID="1bd1f90a080a276754e7cb7f98aadbe7" ns2:_="" ns3:_="">
    <xsd:import namespace="887056e5-f88d-46d1-9611-a3f4b12c3a07"/>
    <xsd:import namespace="8222ef23-ae55-416f-bf35-13fd773054d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7056e5-f88d-46d1-9611-a3f4b12c3a0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22ef23-ae55-416f-bf35-13fd773054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5208B85-3B81-4090-B4BA-902C853F2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7056e5-f88d-46d1-9611-a3f4b12c3a07"/>
    <ds:schemaRef ds:uri="8222ef23-ae55-416f-bf35-13fd773054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9AC0DC0-F633-42C4-886E-8EF264C7F28A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2591A7B-730A-4B7D-9C7B-59764D2FA98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7249F6C-60BC-45DD-8405-7829E0C333C5}">
  <ds:schemaRefs>
    <ds:schemaRef ds:uri="887056e5-f88d-46d1-9611-a3f4b12c3a07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8222ef23-ae55-416f-bf35-13fd773054d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43</Words>
  <Application>Microsoft Office PowerPoint</Application>
  <PresentationFormat>Diavoorstelling (4:3)</PresentationFormat>
  <Paragraphs>10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Calibri</vt:lpstr>
      <vt:lpstr>Kantoorthema</vt:lpstr>
      <vt:lpstr>Veilige grondstoffen</vt:lpstr>
      <vt:lpstr>Dierlijke grondstoffen</vt:lpstr>
      <vt:lpstr>Plantaardige grondstoffen</vt:lpstr>
      <vt:lpstr>Voedselinfecties voorkomen</vt:lpstr>
      <vt:lpstr>Antibiotica</vt:lpstr>
      <vt:lpstr>Biologische voeding: zo natuurlijk mogelijk gemaakt!</vt:lpstr>
      <vt:lpstr>Biologische voeding: zo natuurlijk mogelijk gemaakt!</vt:lpstr>
      <vt:lpstr>Controle op gezondheid en kwaliteit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Veilige grondstoffen</dc:title>
  <dc:creator>Windows-gebruiker</dc:creator>
  <cp:lastModifiedBy>Mecheline Lips-Maas</cp:lastModifiedBy>
  <cp:revision>9</cp:revision>
  <dcterms:created xsi:type="dcterms:W3CDTF">2018-12-09T19:33:19Z</dcterms:created>
  <dcterms:modified xsi:type="dcterms:W3CDTF">2019-11-28T11:38:57Z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0x0101000E00FD2EBEFE0D488D0946A884B1A9DE</vt:lpwstr>
  </property>
</Properties>
</file>